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66" r:id="rId5"/>
    <p:sldId id="260" r:id="rId6"/>
    <p:sldId id="258" r:id="rId7"/>
    <p:sldId id="259" r:id="rId8"/>
    <p:sldId id="261" r:id="rId9"/>
    <p:sldId id="262" r:id="rId10"/>
    <p:sldId id="263" r:id="rId11"/>
    <p:sldId id="265" r:id="rId12"/>
    <p:sldId id="264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4"/>
    <p:restoredTop sz="67347"/>
  </p:normalViewPr>
  <p:slideViewPr>
    <p:cSldViewPr snapToGrid="0" snapToObjects="1">
      <p:cViewPr varScale="1">
        <p:scale>
          <a:sx n="42" d="100"/>
          <a:sy n="42" d="100"/>
        </p:scale>
        <p:origin x="13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3130854">
            <a:off x="9254544" y="7954373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348</Words>
  <Application>Microsoft Macintosh PowerPoint</Application>
  <PresentationFormat>Custom</PresentationFormat>
  <Paragraphs>107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40</cp:revision>
  <dcterms:modified xsi:type="dcterms:W3CDTF">2020-05-31T14:16:05Z</dcterms:modified>
</cp:coreProperties>
</file>